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6" r:id="rId3"/>
    <p:sldId id="258" r:id="rId4"/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66D"/>
    <a:srgbClr val="84C441"/>
    <a:srgbClr val="F3F2F4"/>
    <a:srgbClr val="ED2223"/>
    <a:srgbClr val="4064B8"/>
    <a:srgbClr val="5CA7C6"/>
    <a:srgbClr val="E3D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/>
    <p:restoredTop sz="86404"/>
  </p:normalViewPr>
  <p:slideViewPr>
    <p:cSldViewPr snapToGrid="0" snapToObjects="1">
      <p:cViewPr varScale="1">
        <p:scale>
          <a:sx n="140" d="100"/>
          <a:sy n="140" d="100"/>
        </p:scale>
        <p:origin x="342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C70F4-0E3D-4C46-AEF5-283819C1CBF3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140C2-9B72-984F-8143-6813C441F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14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40C2-9B72-984F-8143-6813C441F2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4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40C2-9B72-984F-8143-6813C441F2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74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40C2-9B72-984F-8143-6813C441F2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58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140C2-9B72-984F-8143-6813C441F2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6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7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0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9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5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5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6779-C805-6945-AE4C-C345E022399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76779-C805-6945-AE4C-C345E0223995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3E54C-CA1C-8341-B032-EC3985D73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0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441" y="223195"/>
            <a:ext cx="5964404" cy="33279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286000" y="5503333"/>
            <a:ext cx="9906000" cy="0"/>
          </a:xfrm>
          <a:prstGeom prst="line">
            <a:avLst/>
          </a:prstGeom>
          <a:ln>
            <a:solidFill>
              <a:srgbClr val="41566D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66991" y="5503333"/>
            <a:ext cx="1419009" cy="0"/>
          </a:xfrm>
          <a:prstGeom prst="line">
            <a:avLst/>
          </a:prstGeom>
          <a:ln>
            <a:solidFill>
              <a:srgbClr val="84C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ack sign with white text&#10;&#10;Description automatically generated">
            <a:extLst>
              <a:ext uri="{FF2B5EF4-FFF2-40B4-BE49-F238E27FC236}">
                <a16:creationId xmlns:a16="http://schemas.microsoft.com/office/drawing/2014/main" id="{3D76F5A2-C260-4677-9071-41E10FABD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91" y="5816334"/>
            <a:ext cx="3987632" cy="6018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6B55A0-8EC9-474A-877C-ACF50FFE7C20}"/>
              </a:ext>
            </a:extLst>
          </p:cNvPr>
          <p:cNvSpPr txBox="1"/>
          <p:nvPr/>
        </p:nvSpPr>
        <p:spPr>
          <a:xfrm>
            <a:off x="8121225" y="5628558"/>
            <a:ext cx="2998287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sz="14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     Sponsori</a:t>
            </a:r>
            <a:endParaRPr lang="en-US" sz="1400" dirty="0">
              <a:solidFill>
                <a:srgbClr val="41566D"/>
              </a:solidFill>
              <a:latin typeface="Arial" panose="020B0604020202020204" pitchFamily="34" charset="0"/>
              <a:ea typeface="Roboto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93CC72-9296-4BF6-B299-DD4800C1E0EA}"/>
              </a:ext>
            </a:extLst>
          </p:cNvPr>
          <p:cNvSpPr/>
          <p:nvPr/>
        </p:nvSpPr>
        <p:spPr>
          <a:xfrm>
            <a:off x="5803845" y="764504"/>
            <a:ext cx="6096000" cy="590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o-RO" sz="3200" b="1" dirty="0">
                <a:solidFill>
                  <a:srgbClr val="84C44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Titlul lucrării</a:t>
            </a:r>
            <a:endParaRPr lang="en-US" sz="2800" dirty="0">
              <a:solidFill>
                <a:srgbClr val="84C441"/>
              </a:solidFill>
              <a:effectLst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456351-AE49-4E5D-AD1E-6DAA852181FF}"/>
              </a:ext>
            </a:extLst>
          </p:cNvPr>
          <p:cNvSpPr/>
          <p:nvPr/>
        </p:nvSpPr>
        <p:spPr>
          <a:xfrm>
            <a:off x="7022430" y="2906729"/>
            <a:ext cx="4573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600" dirty="0">
                <a:solidFill>
                  <a:srgbClr val="41566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NUME Prenume, NUME Prenume</a:t>
            </a:r>
            <a:endParaRPr lang="en-US" sz="1600" dirty="0">
              <a:solidFill>
                <a:srgbClr val="41566D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D55B84-540D-4CB3-9AE0-5D1D1812651C}"/>
              </a:ext>
            </a:extLst>
          </p:cNvPr>
          <p:cNvSpPr txBox="1"/>
          <p:nvPr/>
        </p:nvSpPr>
        <p:spPr>
          <a:xfrm>
            <a:off x="423081" y="1144952"/>
            <a:ext cx="55123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rgbClr val="41566D"/>
                </a:solidFill>
                <a:latin typeface="Arial Black" panose="020B0A04020102020204" pitchFamily="34" charset="0"/>
              </a:rPr>
              <a:t>A 15-A SESIUNE STUDENȚEASCĂ DE COMUNICĂRI ȘTIINȚIFICE</a:t>
            </a:r>
          </a:p>
          <a:p>
            <a:pPr algn="ctr"/>
            <a:endParaRPr lang="ro-RO" sz="2000" dirty="0">
              <a:solidFill>
                <a:srgbClr val="41566D"/>
              </a:solidFill>
              <a:latin typeface="Arial Black" panose="020B0A04020102020204" pitchFamily="34" charset="0"/>
            </a:endParaRPr>
          </a:p>
          <a:p>
            <a:pPr algn="ctr"/>
            <a:endParaRPr lang="ro-RO" sz="2000" dirty="0">
              <a:solidFill>
                <a:srgbClr val="41566D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2400" dirty="0">
                <a:solidFill>
                  <a:srgbClr val="41566D"/>
                </a:solidFill>
                <a:latin typeface="Arial Black" panose="020B0A04020102020204" pitchFamily="34" charset="0"/>
              </a:rPr>
              <a:t>Profesor </a:t>
            </a:r>
            <a:r>
              <a:rPr lang="es-ES" sz="2400" dirty="0" err="1">
                <a:solidFill>
                  <a:srgbClr val="41566D"/>
                </a:solidFill>
                <a:latin typeface="Arial Black" panose="020B0A04020102020204" pitchFamily="34" charset="0"/>
              </a:rPr>
              <a:t>universitar</a:t>
            </a:r>
            <a:r>
              <a:rPr lang="es-ES" sz="2400" dirty="0">
                <a:solidFill>
                  <a:srgbClr val="41566D"/>
                </a:solidFill>
                <a:latin typeface="Arial Black" panose="020B0A04020102020204" pitchFamily="34" charset="0"/>
              </a:rPr>
              <a:t> doctor </a:t>
            </a:r>
            <a:endParaRPr lang="ro-RO" sz="2400" dirty="0">
              <a:solidFill>
                <a:srgbClr val="41566D"/>
              </a:solidFill>
              <a:latin typeface="Arial Black" panose="020B0A04020102020204" pitchFamily="34" charset="0"/>
            </a:endParaRPr>
          </a:p>
          <a:p>
            <a:pPr algn="ctr"/>
            <a:r>
              <a:rPr lang="es-ES" sz="2400" dirty="0" err="1">
                <a:solidFill>
                  <a:srgbClr val="41566D"/>
                </a:solidFill>
                <a:latin typeface="Arial Black" panose="020B0A04020102020204" pitchFamily="34" charset="0"/>
              </a:rPr>
              <a:t>Alexandru-Viorel</a:t>
            </a:r>
            <a:r>
              <a:rPr lang="es-ES" sz="2400" dirty="0">
                <a:solidFill>
                  <a:srgbClr val="41566D"/>
                </a:solidFill>
                <a:latin typeface="Arial Black" panose="020B0A04020102020204" pitchFamily="34" charset="0"/>
              </a:rPr>
              <a:t> </a:t>
            </a:r>
            <a:r>
              <a:rPr lang="es-ES" sz="2400" dirty="0" err="1">
                <a:solidFill>
                  <a:srgbClr val="41566D"/>
                </a:solidFill>
                <a:latin typeface="Arial Black" panose="020B0A04020102020204" pitchFamily="34" charset="0"/>
              </a:rPr>
              <a:t>Marinescu</a:t>
            </a:r>
            <a:endParaRPr lang="ro-RO" sz="2400" dirty="0">
              <a:solidFill>
                <a:srgbClr val="41566D"/>
              </a:solidFill>
              <a:latin typeface="Arial Black" panose="020B0A04020102020204" pitchFamily="34" charset="0"/>
            </a:endParaRPr>
          </a:p>
          <a:p>
            <a:pPr algn="ctr"/>
            <a:endParaRPr lang="ro-RO" sz="2000" dirty="0">
              <a:solidFill>
                <a:srgbClr val="41566D"/>
              </a:solidFill>
              <a:latin typeface="Arial Black" panose="020B0A04020102020204" pitchFamily="34" charset="0"/>
            </a:endParaRPr>
          </a:p>
          <a:p>
            <a:pPr algn="ctr"/>
            <a:endParaRPr lang="ro-RO" sz="2000" dirty="0">
              <a:solidFill>
                <a:srgbClr val="41566D"/>
              </a:solidFill>
              <a:latin typeface="Arial Black" panose="020B0A04020102020204" pitchFamily="34" charset="0"/>
            </a:endParaRPr>
          </a:p>
          <a:p>
            <a:pPr algn="ctr"/>
            <a:endParaRPr lang="ro-RO" sz="2000" dirty="0">
              <a:solidFill>
                <a:srgbClr val="41566D"/>
              </a:solidFill>
              <a:latin typeface="Arial Black" panose="020B0A04020102020204" pitchFamily="34" charset="0"/>
            </a:endParaRPr>
          </a:p>
          <a:p>
            <a:pPr algn="ctr"/>
            <a:r>
              <a:rPr lang="ro-RO" sz="2000" dirty="0">
                <a:solidFill>
                  <a:srgbClr val="41566D"/>
                </a:solidFill>
                <a:latin typeface="Arial Black" panose="020B0A04020102020204" pitchFamily="34" charset="0"/>
              </a:rPr>
              <a:t>EDIȚIE ANIVERSARĂ</a:t>
            </a:r>
            <a:endParaRPr lang="en-US" sz="2000" dirty="0">
              <a:solidFill>
                <a:srgbClr val="41566D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A1C813-7264-4E34-BA20-1A576F787FBA}"/>
              </a:ext>
            </a:extLst>
          </p:cNvPr>
          <p:cNvSpPr/>
          <p:nvPr/>
        </p:nvSpPr>
        <p:spPr>
          <a:xfrm>
            <a:off x="7022430" y="4327191"/>
            <a:ext cx="457332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41566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Coordonator</a:t>
            </a:r>
            <a:r>
              <a:rPr lang="en-US" sz="1600" dirty="0">
                <a:solidFill>
                  <a:srgbClr val="41566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ro-RO" sz="1600" dirty="0">
                <a:solidFill>
                  <a:srgbClr val="41566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ș</a:t>
            </a:r>
            <a:r>
              <a:rPr lang="en-US" sz="1600" dirty="0" err="1">
                <a:solidFill>
                  <a:srgbClr val="41566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tiin</a:t>
            </a:r>
            <a:r>
              <a:rPr lang="ro-RO" sz="1600" dirty="0">
                <a:solidFill>
                  <a:srgbClr val="41566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ț</a:t>
            </a:r>
            <a:r>
              <a:rPr lang="en-US" sz="1600" dirty="0" err="1">
                <a:solidFill>
                  <a:srgbClr val="41566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ific</a:t>
            </a:r>
            <a:r>
              <a:rPr lang="en-US" sz="1600" dirty="0">
                <a:solidFill>
                  <a:srgbClr val="41566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: </a:t>
            </a:r>
            <a:r>
              <a:rPr lang="ro-RO" sz="1600" dirty="0">
                <a:solidFill>
                  <a:srgbClr val="41566D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NUME Prenume</a:t>
            </a:r>
            <a:endParaRPr lang="en-US" sz="1600" dirty="0">
              <a:solidFill>
                <a:srgbClr val="41566D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4386F7-84D0-58E1-AEA0-7D770C8FE9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705" y="5985386"/>
            <a:ext cx="968184" cy="2878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04FFF5-7B9A-BD7D-6DC6-B9A1EFA55A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3280" y="5966664"/>
            <a:ext cx="872463" cy="3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7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21480000">
            <a:off x="-400999" y="5910356"/>
            <a:ext cx="13258800" cy="1272053"/>
          </a:xfrm>
          <a:prstGeom prst="rect">
            <a:avLst/>
          </a:prstGeom>
          <a:solidFill>
            <a:srgbClr val="F3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32778" y="363174"/>
            <a:ext cx="82958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41566D"/>
                </a:solidFill>
                <a:latin typeface="Arial" panose="020B0604020202020204" pitchFamily="34" charset="0"/>
                <a:ea typeface="Roboto Slab" charset="0"/>
                <a:cs typeface="Arial" panose="020B0604020202020204" pitchFamily="34" charset="0"/>
              </a:rPr>
              <a:t>Titlu</a:t>
            </a:r>
            <a:r>
              <a:rPr lang="en-US" sz="4000" b="1" dirty="0">
                <a:solidFill>
                  <a:srgbClr val="41566D"/>
                </a:solidFill>
                <a:latin typeface="Arial" panose="020B0604020202020204" pitchFamily="34" charset="0"/>
                <a:ea typeface="Roboto Slab" charset="0"/>
                <a:cs typeface="Arial" panose="020B0604020202020204" pitchFamily="34" charset="0"/>
              </a:rPr>
              <a:t> slide text cu </a:t>
            </a:r>
            <a:r>
              <a:rPr lang="en-US" sz="4000" b="1" dirty="0" err="1">
                <a:solidFill>
                  <a:srgbClr val="41566D"/>
                </a:solidFill>
                <a:latin typeface="Arial" panose="020B0604020202020204" pitchFamily="34" charset="0"/>
                <a:ea typeface="Roboto Slab" charset="0"/>
                <a:cs typeface="Arial" panose="020B0604020202020204" pitchFamily="34" charset="0"/>
              </a:rPr>
              <a:t>poză</a:t>
            </a:r>
            <a:endParaRPr lang="ro-RO" sz="4000" b="1" dirty="0">
              <a:solidFill>
                <a:srgbClr val="41566D"/>
              </a:solidFill>
              <a:latin typeface="Arial" panose="020B0604020202020204" pitchFamily="34" charset="0"/>
              <a:ea typeface="Roboto Slab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778" y="1667031"/>
            <a:ext cx="60776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Lorem ipsum dolor sit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Nam at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rutrum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nisl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Fusce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ac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euismod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Etiam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molestie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turpis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in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nulla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aliquam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lobortis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Duis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risus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lacus, gravida id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massa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sit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tristique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accumsan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massa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63174"/>
            <a:ext cx="169333" cy="707886"/>
          </a:xfrm>
          <a:prstGeom prst="rect">
            <a:avLst/>
          </a:prstGeom>
          <a:solidFill>
            <a:srgbClr val="84C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440" y="1395799"/>
            <a:ext cx="4301067" cy="29132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483F4C-2720-46B4-AF57-19A13688A4AE}"/>
              </a:ext>
            </a:extLst>
          </p:cNvPr>
          <p:cNvSpPr txBox="1"/>
          <p:nvPr/>
        </p:nvSpPr>
        <p:spPr>
          <a:xfrm>
            <a:off x="467144" y="6293761"/>
            <a:ext cx="288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rgbClr val="41566D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SSCS - 15</a:t>
            </a:r>
            <a:endParaRPr lang="en-US" sz="1400" dirty="0">
              <a:solidFill>
                <a:srgbClr val="41566D"/>
              </a:solidFill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</p:txBody>
      </p:sp>
      <p:pic>
        <p:nvPicPr>
          <p:cNvPr id="16" name="Picture 15" descr="A black sign with white text&#10;&#10;Description automatically generated">
            <a:extLst>
              <a:ext uri="{FF2B5EF4-FFF2-40B4-BE49-F238E27FC236}">
                <a16:creationId xmlns:a16="http://schemas.microsoft.com/office/drawing/2014/main" id="{F3B435B7-6A98-45FC-9D06-2F0D1A03A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452" y="6126166"/>
            <a:ext cx="2836754" cy="42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8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21480000">
            <a:off x="-400999" y="5910356"/>
            <a:ext cx="13258800" cy="1272053"/>
          </a:xfrm>
          <a:prstGeom prst="rect">
            <a:avLst/>
          </a:prstGeom>
          <a:solidFill>
            <a:srgbClr val="F3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32778" y="363174"/>
            <a:ext cx="433955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000" b="1" dirty="0" err="1">
                <a:solidFill>
                  <a:srgbClr val="41566D"/>
                </a:solidFill>
                <a:latin typeface="Arial" panose="020B0604020202020204" pitchFamily="34" charset="0"/>
                <a:ea typeface="Roboto Slab" charset="0"/>
                <a:cs typeface="Arial" panose="020B0604020202020204" pitchFamily="34" charset="0"/>
              </a:rPr>
              <a:t>Titlu</a:t>
            </a:r>
            <a:r>
              <a:rPr lang="en-US" sz="4000" b="1" dirty="0">
                <a:solidFill>
                  <a:srgbClr val="41566D"/>
                </a:solidFill>
                <a:latin typeface="Arial" panose="020B0604020202020204" pitchFamily="34" charset="0"/>
                <a:ea typeface="Roboto Slab" charset="0"/>
                <a:cs typeface="Arial" panose="020B0604020202020204" pitchFamily="34" charset="0"/>
              </a:rPr>
              <a:t> slide text</a:t>
            </a:r>
            <a:endParaRPr lang="ro-RO" sz="4000" b="1" dirty="0">
              <a:solidFill>
                <a:srgbClr val="41566D"/>
              </a:solidFill>
              <a:latin typeface="Arial" panose="020B0604020202020204" pitchFamily="34" charset="0"/>
              <a:ea typeface="Roboto Slab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13838" y="1843944"/>
            <a:ext cx="340984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Item </a:t>
            </a:r>
            <a:r>
              <a:rPr lang="en-US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lista</a:t>
            </a:r>
            <a:r>
              <a:rPr lang="en-US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1</a:t>
            </a:r>
          </a:p>
          <a:p>
            <a:pPr marL="285750" indent="-28575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Item </a:t>
            </a:r>
            <a:r>
              <a:rPr lang="en-US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lista</a:t>
            </a:r>
            <a:r>
              <a:rPr lang="en-US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2 lorem ipsum</a:t>
            </a:r>
          </a:p>
          <a:p>
            <a:pPr marL="285750" indent="-28575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Item </a:t>
            </a:r>
            <a:r>
              <a:rPr lang="en-US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lista</a:t>
            </a:r>
            <a:r>
              <a:rPr lang="en-US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3 lorem</a:t>
            </a:r>
          </a:p>
          <a:p>
            <a:pPr marL="285750" indent="-285750">
              <a:spcAft>
                <a:spcPts val="1200"/>
              </a:spcAft>
              <a:buSzPct val="100000"/>
              <a:buBlip>
                <a:blip r:embed="rId3"/>
              </a:buBlip>
            </a:pPr>
            <a:r>
              <a:rPr lang="en-US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Item </a:t>
            </a:r>
            <a:r>
              <a:rPr lang="en-US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lista</a:t>
            </a:r>
            <a:r>
              <a:rPr lang="en-US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4 ipsum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2778" y="1667031"/>
            <a:ext cx="61610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Lorem ipsum dolor sit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consectetur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adipiscing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Nam at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rutrum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nisl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Fusce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ac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euismod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elit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Etiam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molestie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turpis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in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nulla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aliquam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lobortis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Duis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risus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lacus, gravida id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massa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sit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amet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tristique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accumsan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massa</a:t>
            </a:r>
            <a:r>
              <a:rPr lang="en-US" sz="2000" dirty="0">
                <a:solidFill>
                  <a:srgbClr val="41566D"/>
                </a:solidFill>
                <a:latin typeface="Arial" panose="020B0604020202020204" pitchFamily="34" charset="0"/>
                <a:ea typeface="Roboto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63174"/>
            <a:ext cx="169333" cy="707886"/>
          </a:xfrm>
          <a:prstGeom prst="rect">
            <a:avLst/>
          </a:prstGeom>
          <a:solidFill>
            <a:srgbClr val="84C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black sign with white text&#10;&#10;Description automatically generated">
            <a:extLst>
              <a:ext uri="{FF2B5EF4-FFF2-40B4-BE49-F238E27FC236}">
                <a16:creationId xmlns:a16="http://schemas.microsoft.com/office/drawing/2014/main" id="{E4BD8270-85E7-4971-97EA-5F6E74563E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8452" y="6126166"/>
            <a:ext cx="2836754" cy="42815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FBFDE4-AC45-4480-9391-AEEAB3DEA833}"/>
              </a:ext>
            </a:extLst>
          </p:cNvPr>
          <p:cNvSpPr txBox="1"/>
          <p:nvPr/>
        </p:nvSpPr>
        <p:spPr>
          <a:xfrm>
            <a:off x="467144" y="6293761"/>
            <a:ext cx="2886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dirty="0">
                <a:solidFill>
                  <a:srgbClr val="41566D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SSCS - 15</a:t>
            </a:r>
            <a:endParaRPr lang="en-US" sz="1400" dirty="0">
              <a:solidFill>
                <a:srgbClr val="41566D"/>
              </a:solidFill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-116007" y="2243756"/>
            <a:ext cx="121919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6000" b="1" dirty="0" err="1">
                <a:solidFill>
                  <a:srgbClr val="41566D"/>
                </a:solidFill>
                <a:latin typeface="Arial" panose="020B0604020202020204" pitchFamily="34" charset="0"/>
                <a:ea typeface="Roboto Slab" charset="0"/>
                <a:cs typeface="Arial" panose="020B0604020202020204" pitchFamily="34" charset="0"/>
              </a:rPr>
              <a:t>Mul</a:t>
            </a:r>
            <a:r>
              <a:rPr lang="ro-RO" sz="6000" b="1" dirty="0" err="1">
                <a:solidFill>
                  <a:srgbClr val="41566D"/>
                </a:solidFill>
                <a:latin typeface="Arial" panose="020B0604020202020204" pitchFamily="34" charset="0"/>
                <a:ea typeface="Roboto Slab" charset="0"/>
                <a:cs typeface="Arial" panose="020B0604020202020204" pitchFamily="34" charset="0"/>
              </a:rPr>
              <a:t>țumesc</a:t>
            </a:r>
            <a:r>
              <a:rPr lang="en-US" sz="6000" b="1" dirty="0">
                <a:solidFill>
                  <a:srgbClr val="41566D"/>
                </a:solidFill>
                <a:latin typeface="Arial" panose="020B0604020202020204" pitchFamily="34" charset="0"/>
                <a:ea typeface="Roboto Slab" charset="0"/>
                <a:cs typeface="Arial" panose="020B0604020202020204" pitchFamily="34" charset="0"/>
              </a:rPr>
              <a:t>!</a:t>
            </a:r>
            <a:endParaRPr lang="ro-RO" sz="6000" b="1" dirty="0">
              <a:solidFill>
                <a:srgbClr val="4156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6487" y="5937282"/>
            <a:ext cx="58079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dirty="0">
                <a:solidFill>
                  <a:srgbClr val="41566D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A 15-A SESIUNE STUDENȚEASCĂ DE COMUNICĂRI ȘTIINȚIFICE</a:t>
            </a:r>
          </a:p>
          <a:p>
            <a:pPr algn="ctr"/>
            <a:r>
              <a:rPr lang="es-ES" sz="1400" dirty="0">
                <a:solidFill>
                  <a:srgbClr val="41566D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Profesor </a:t>
            </a:r>
            <a:r>
              <a:rPr lang="es-ES" sz="1400" dirty="0" err="1">
                <a:solidFill>
                  <a:srgbClr val="41566D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universitar</a:t>
            </a:r>
            <a:r>
              <a:rPr lang="es-ES" sz="1400" dirty="0">
                <a:solidFill>
                  <a:srgbClr val="41566D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 doctor </a:t>
            </a:r>
            <a:r>
              <a:rPr lang="es-ES" sz="1400" dirty="0" err="1">
                <a:solidFill>
                  <a:srgbClr val="41566D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Alexandru-Viorel</a:t>
            </a:r>
            <a:r>
              <a:rPr lang="es-ES" sz="1400" dirty="0">
                <a:solidFill>
                  <a:srgbClr val="41566D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 </a:t>
            </a:r>
            <a:r>
              <a:rPr lang="es-ES" sz="1400" dirty="0" err="1">
                <a:solidFill>
                  <a:srgbClr val="41566D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Marinescu</a:t>
            </a:r>
            <a:endParaRPr lang="es-ES" sz="1400" dirty="0">
              <a:solidFill>
                <a:srgbClr val="41566D"/>
              </a:solidFill>
              <a:latin typeface="Arial" panose="020B0604020202020204" pitchFamily="34" charset="0"/>
              <a:ea typeface="Roboto Light" charset="0"/>
              <a:cs typeface="Arial" panose="020B0604020202020204" pitchFamily="34" charset="0"/>
            </a:endParaRPr>
          </a:p>
          <a:p>
            <a:pPr algn="ctr"/>
            <a:r>
              <a:rPr lang="ro-RO" sz="1400" dirty="0">
                <a:solidFill>
                  <a:srgbClr val="41566D"/>
                </a:solidFill>
                <a:latin typeface="Arial" panose="020B0604020202020204" pitchFamily="34" charset="0"/>
                <a:ea typeface="Roboto Light" charset="0"/>
                <a:cs typeface="Arial" panose="020B0604020202020204" pitchFamily="34" charset="0"/>
              </a:rPr>
              <a:t>EDIȚIE ANIVERSARĂ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35867" y="5788420"/>
            <a:ext cx="6773333" cy="0"/>
          </a:xfrm>
          <a:prstGeom prst="line">
            <a:avLst/>
          </a:prstGeom>
          <a:ln>
            <a:solidFill>
              <a:srgbClr val="41566D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16858" y="5788420"/>
            <a:ext cx="1419009" cy="0"/>
          </a:xfrm>
          <a:prstGeom prst="line">
            <a:avLst/>
          </a:prstGeom>
          <a:ln>
            <a:solidFill>
              <a:srgbClr val="84C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9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2760</TotalTime>
  <Words>167</Words>
  <Application>Microsoft Office PowerPoint</Application>
  <PresentationFormat>Widescreen</PresentationFormat>
  <Paragraphs>31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Giorgian Neculoiu</cp:lastModifiedBy>
  <cp:revision>300</cp:revision>
  <dcterms:created xsi:type="dcterms:W3CDTF">2016-09-21T11:49:38Z</dcterms:created>
  <dcterms:modified xsi:type="dcterms:W3CDTF">2023-05-20T03:26:30Z</dcterms:modified>
</cp:coreProperties>
</file>